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7" r:id="rId1"/>
  </p:sldMasterIdLst>
  <p:notesMasterIdLst>
    <p:notesMasterId r:id="rId3"/>
  </p:notesMasterIdLst>
  <p:handoutMasterIdLst>
    <p:handoutMasterId r:id="rId4"/>
  </p:handoutMasterIdLst>
  <p:sldIdLst>
    <p:sldId id="309" r:id="rId2"/>
  </p:sldIdLst>
  <p:sldSz cx="9144000" cy="6858000" type="screen4x3"/>
  <p:notesSz cx="6797675" cy="9928225"/>
  <p:defaultTextStyle>
    <a:defPPr>
      <a:defRPr lang="zh-TW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00FF"/>
    <a:srgbClr val="99FFCC"/>
    <a:srgbClr val="CCFFFF"/>
    <a:srgbClr val="CCFFCC"/>
    <a:srgbClr val="FFFF99"/>
    <a:srgbClr val="FFFF66"/>
    <a:srgbClr val="2E88D2"/>
    <a:srgbClr val="4369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46" autoAdjust="0"/>
    <p:restoredTop sz="94565" autoAdjust="0"/>
  </p:normalViewPr>
  <p:slideViewPr>
    <p:cSldViewPr>
      <p:cViewPr varScale="1">
        <p:scale>
          <a:sx n="81" d="100"/>
          <a:sy n="81" d="100"/>
        </p:scale>
        <p:origin x="106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1" tIns="45676" rIns="91341" bIns="45676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1" tIns="45676" rIns="91341" bIns="4567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88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6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1" tIns="45676" rIns="91341" bIns="45676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88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6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1" tIns="45676" rIns="91341" bIns="4567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89AD9B-3309-4D1D-8E0C-B7551E9F080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0786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1" tIns="45676" rIns="91341" bIns="45676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1" tIns="45676" rIns="91341" bIns="4567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37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74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1" tIns="45676" rIns="91341" bIns="456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737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6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1" tIns="45676" rIns="91341" bIns="45676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737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6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1" tIns="45676" rIns="91341" bIns="4567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51004F9-A3D1-4D77-86D4-153BC95B515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31880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88D878-A903-40B4-9772-728282496EA0}" type="slidenum">
              <a:rPr lang="en-US" altLang="zh-TW" smtClean="0"/>
              <a:pPr/>
              <a:t>1</a:t>
            </a:fld>
            <a:endParaRPr lang="en-US" altLang="zh-TW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hidden">
          <a:xfrm>
            <a:off x="0" y="1700213"/>
            <a:ext cx="4724400" cy="1143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0" lang="zh-TW" altLang="zh-TW" sz="2400">
              <a:latin typeface="Times New Roman" pitchFamily="18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hidden">
          <a:xfrm>
            <a:off x="3962400" y="1700213"/>
            <a:ext cx="4724400" cy="1143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0" lang="zh-TW" altLang="zh-TW" sz="2400">
              <a:latin typeface="Times New Roman" pitchFamily="18" charset="0"/>
            </a:endParaRPr>
          </a:p>
        </p:txBody>
      </p:sp>
      <p:pic>
        <p:nvPicPr>
          <p:cNvPr id="6" name="Picture 9" descr="ntu_title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625" y="908050"/>
            <a:ext cx="2884488" cy="124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88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267200"/>
            <a:ext cx="5638800" cy="1905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44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1882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914400" y="2362200"/>
            <a:ext cx="7086600" cy="16002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lang="zh-TW" altLang="en-US"/>
              <a:t>按一下以編輯母片標題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754FC-6453-4C95-A062-0BD0DE1A7FF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8FFB4-243B-4909-985D-ED6F4C6F30B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75425" y="96838"/>
            <a:ext cx="2035175" cy="599916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68313" y="96838"/>
            <a:ext cx="5954712" cy="599916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B5CA5-3AE7-479B-B214-4DE1EC35B32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96838"/>
            <a:ext cx="6408737" cy="14128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68313" y="1981200"/>
            <a:ext cx="8142287" cy="4114800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985E5-A67A-4780-9472-04BDFD933AA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582D4-2280-4992-90AF-79E9F0A302C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6403A-0070-4962-960C-35336402246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8313" y="1981200"/>
            <a:ext cx="39941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14863" y="1981200"/>
            <a:ext cx="39957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E3CF7-EA11-4E4A-B668-19D0DCA8FD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F3DE0-673A-4941-91A6-C0F7F12990C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F9586-C270-4745-852B-2E308DC9A09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76A41-7EC9-42B3-A664-62A9F96C590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3EAFD-CEE3-4197-8AB6-B43354A7156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B2936-E26D-4987-8124-0E02FBC374A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0" lang="zh-TW" altLang="zh-TW" sz="2400">
              <a:latin typeface="Times New Roman" pitchFamily="18" charset="0"/>
            </a:endParaRPr>
          </a:p>
        </p:txBody>
      </p:sp>
      <p:sp>
        <p:nvSpPr>
          <p:cNvPr id="417795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0" lang="zh-TW" altLang="zh-TW" sz="240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96838"/>
            <a:ext cx="64087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981200"/>
            <a:ext cx="8142287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1779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0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77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78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/>
            </a:lvl1pPr>
          </a:lstStyle>
          <a:p>
            <a:pPr>
              <a:defRPr/>
            </a:pPr>
            <a:fld id="{C670B8D9-60E6-43F5-9BAB-77B948B5E71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1033" name="Picture 9" descr="ntu_title01"/>
          <p:cNvPicPr>
            <a:picLocks noChangeAspect="1" noChangeArrowheads="1"/>
          </p:cNvPicPr>
          <p:nvPr/>
        </p:nvPicPr>
        <p:blipFill>
          <a:blip r:embed="rId14" cstate="print">
            <a:lum bright="46000" contrast="-64000"/>
            <a:grayscl/>
          </a:blip>
          <a:srcRect/>
          <a:stretch>
            <a:fillRect/>
          </a:stretch>
        </p:blipFill>
        <p:spPr bwMode="auto">
          <a:xfrm>
            <a:off x="6762750" y="476250"/>
            <a:ext cx="21304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9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7" r:id="rId11"/>
    <p:sldLayoutId id="2147484098" r:id="rId12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  <a:ea typeface="標楷體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  <a:ea typeface="標楷體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  <a:ea typeface="標楷體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  <a:ea typeface="標楷體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  <a:ea typeface="標楷體" pitchFamily="65" charset="-12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v"/>
        <a:defRPr kumimoji="1" sz="40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kumimoji="1" sz="3600">
          <a:solidFill>
            <a:schemeClr val="tx1"/>
          </a:solidFill>
          <a:latin typeface="+mn-lt"/>
          <a:ea typeface="+mn-ea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kumimoji="1" sz="3200">
          <a:solidFill>
            <a:schemeClr val="tx1"/>
          </a:solidFill>
          <a:latin typeface="+mn-lt"/>
          <a:ea typeface="+mn-ea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Ø"/>
        <a:defRPr kumimoji="1" sz="2800">
          <a:solidFill>
            <a:schemeClr val="tx1"/>
          </a:solidFill>
          <a:latin typeface="+mn-lt"/>
          <a:ea typeface="+mn-ea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¡"/>
        <a:defRPr kumimoji="1" sz="2400">
          <a:solidFill>
            <a:schemeClr val="tx1"/>
          </a:solidFill>
          <a:latin typeface="+mn-lt"/>
          <a:ea typeface="+mn-ea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¡"/>
        <a:defRPr kumimoji="1" sz="2400">
          <a:solidFill>
            <a:schemeClr val="tx1"/>
          </a:solidFill>
          <a:latin typeface="+mn-lt"/>
          <a:ea typeface="+mn-ea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¡"/>
        <a:defRPr kumimoji="1" sz="2400">
          <a:solidFill>
            <a:schemeClr val="tx1"/>
          </a:solidFill>
          <a:latin typeface="+mn-lt"/>
          <a:ea typeface="+mn-ea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¡"/>
        <a:defRPr kumimoji="1" sz="2400">
          <a:solidFill>
            <a:schemeClr val="tx1"/>
          </a:solidFill>
          <a:latin typeface="+mn-lt"/>
          <a:ea typeface="+mn-ea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¡"/>
        <a:defRPr kumimoji="1"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6838"/>
            <a:ext cx="9144000" cy="1171575"/>
          </a:xfrm>
        </p:spPr>
        <p:txBody>
          <a:bodyPr/>
          <a:lstStyle/>
          <a:p>
            <a:r>
              <a:rPr lang="zh-TW" altLang="zh-TW" sz="3600" dirty="0"/>
              <a:t>國立臺灣大學公共衛生學院</a:t>
            </a:r>
            <a:br>
              <a:rPr lang="en-US" altLang="zh-TW" sz="3600" dirty="0"/>
            </a:br>
            <a:r>
              <a:rPr lang="zh-TW" altLang="zh-TW" sz="3600" dirty="0"/>
              <a:t>公共衛生碩士學位學程</a:t>
            </a:r>
            <a:r>
              <a:rPr lang="zh-TW" altLang="en-US" sz="3600" dirty="0"/>
              <a:t>口試公告</a:t>
            </a:r>
            <a:endParaRPr lang="zh-TW" altLang="zh-TW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710100"/>
            <a:ext cx="8568952" cy="2510988"/>
          </a:xfrm>
        </p:spPr>
        <p:txBody>
          <a:bodyPr>
            <a:normAutofit/>
          </a:bodyPr>
          <a:lstStyle/>
          <a:p>
            <a:pPr marL="0" indent="0" fontAlgn="b">
              <a:buNone/>
            </a:pPr>
            <a:r>
              <a:rPr lang="zh-TW" altLang="zh-TW" sz="3300" dirty="0"/>
              <a:t>論文題目</a:t>
            </a:r>
            <a:r>
              <a:rPr lang="zh-TW" altLang="en-US" sz="3300" dirty="0"/>
              <a:t>（中、英）</a:t>
            </a:r>
            <a:r>
              <a:rPr lang="zh-TW" altLang="zh-TW" sz="3300" dirty="0"/>
              <a:t>：</a:t>
            </a:r>
            <a:endParaRPr lang="en-US" altLang="zh-TW" sz="3300" dirty="0"/>
          </a:p>
          <a:p>
            <a:pPr marL="0" indent="0" fontAlgn="b">
              <a:buNone/>
            </a:pPr>
            <a:endParaRPr lang="en-US" altLang="zh-TW" sz="3300" dirty="0"/>
          </a:p>
          <a:p>
            <a:pPr marL="0" indent="0" fontAlgn="b">
              <a:buNone/>
            </a:pPr>
            <a:endParaRPr lang="zh-TW" altLang="zh-TW" sz="3300" dirty="0"/>
          </a:p>
          <a:p>
            <a:pPr fontAlgn="b"/>
            <a:endParaRPr lang="zh-TW" altLang="zh-TW" sz="3600" dirty="0"/>
          </a:p>
        </p:txBody>
      </p:sp>
      <p:sp>
        <p:nvSpPr>
          <p:cNvPr id="2" name="文字方塊 1"/>
          <p:cNvSpPr txBox="1"/>
          <p:nvPr/>
        </p:nvSpPr>
        <p:spPr>
          <a:xfrm>
            <a:off x="4283968" y="6176387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3200" b="1" dirty="0">
                <a:latin typeface="+mn-ea"/>
                <a:ea typeface="+mn-ea"/>
              </a:rPr>
              <a:t>◆</a:t>
            </a:r>
            <a:r>
              <a:rPr lang="zh-TW" altLang="en-US" sz="3200" b="1" dirty="0">
                <a:latin typeface="+mn-ea"/>
                <a:ea typeface="+mn-ea"/>
              </a:rPr>
              <a:t> </a:t>
            </a:r>
            <a:r>
              <a:rPr lang="zh-TW" altLang="zh-TW" sz="3200" b="1" dirty="0">
                <a:latin typeface="+mn-ea"/>
                <a:ea typeface="+mn-ea"/>
              </a:rPr>
              <a:t>歡迎蒞臨指導</a:t>
            </a:r>
            <a:r>
              <a:rPr lang="zh-TW" altLang="en-US" sz="3200" b="1" dirty="0">
                <a:latin typeface="+mn-ea"/>
                <a:ea typeface="+mn-ea"/>
              </a:rPr>
              <a:t> </a:t>
            </a:r>
            <a:r>
              <a:rPr lang="zh-TW" altLang="zh-TW" sz="3200" b="1" dirty="0">
                <a:latin typeface="+mn-ea"/>
                <a:ea typeface="+mn-ea"/>
              </a:rPr>
              <a:t>◆</a:t>
            </a:r>
            <a:endParaRPr lang="zh-TW" altLang="en-US" sz="3200" dirty="0">
              <a:latin typeface="+mn-ea"/>
              <a:ea typeface="+mn-ea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43508" y="4180344"/>
            <a:ext cx="88569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zh-TW" sz="2800" dirty="0">
                <a:latin typeface="+mn-lt"/>
                <a:ea typeface="+mn-ea"/>
              </a:rPr>
              <a:t>研究生</a:t>
            </a:r>
            <a:r>
              <a:rPr lang="zh-TW" altLang="en-US" sz="2800" dirty="0">
                <a:latin typeface="+mn-lt"/>
                <a:ea typeface="+mn-ea"/>
              </a:rPr>
              <a:t>　</a:t>
            </a:r>
            <a:r>
              <a:rPr lang="zh-TW" altLang="zh-TW" sz="2800" dirty="0">
                <a:latin typeface="+mn-lt"/>
                <a:ea typeface="+mn-ea"/>
              </a:rPr>
              <a:t>：</a:t>
            </a:r>
            <a:endParaRPr lang="zh-TW" altLang="zh-TW" sz="2800" dirty="0">
              <a:latin typeface="+mn-lt"/>
              <a:ea typeface="+mj-ea"/>
            </a:endParaRPr>
          </a:p>
          <a:p>
            <a:pPr algn="l"/>
            <a:r>
              <a:rPr lang="zh-TW" altLang="zh-TW" sz="2800" dirty="0">
                <a:latin typeface="+mn-lt"/>
                <a:ea typeface="+mn-ea"/>
              </a:rPr>
              <a:t>指導</a:t>
            </a:r>
            <a:r>
              <a:rPr lang="zh-TW" altLang="en-US" sz="2800" dirty="0">
                <a:latin typeface="+mn-lt"/>
                <a:ea typeface="+mn-ea"/>
              </a:rPr>
              <a:t>教授</a:t>
            </a:r>
            <a:r>
              <a:rPr lang="zh-TW" altLang="zh-TW" sz="2800" dirty="0">
                <a:latin typeface="+mn-lt"/>
                <a:ea typeface="+mn-ea"/>
              </a:rPr>
              <a:t>：</a:t>
            </a:r>
            <a:endParaRPr lang="en-US" altLang="zh-TW" sz="2800" dirty="0">
              <a:latin typeface="+mn-lt"/>
              <a:ea typeface="+mn-ea"/>
            </a:endParaRPr>
          </a:p>
          <a:p>
            <a:pPr algn="l"/>
            <a:r>
              <a:rPr lang="zh-TW" altLang="en-US" sz="2800" dirty="0">
                <a:latin typeface="+mn-lt"/>
                <a:ea typeface="+mn-ea"/>
              </a:rPr>
              <a:t>口試委員：</a:t>
            </a:r>
            <a:endParaRPr lang="zh-TW" altLang="zh-TW" sz="2800" dirty="0">
              <a:latin typeface="+mn-lt"/>
              <a:ea typeface="+mn-ea"/>
            </a:endParaRPr>
          </a:p>
          <a:p>
            <a:pPr algn="l"/>
            <a:r>
              <a:rPr lang="zh-TW" altLang="zh-TW" sz="2800" dirty="0">
                <a:latin typeface="+mn-lt"/>
                <a:ea typeface="+mn-ea"/>
              </a:rPr>
              <a:t>口試</a:t>
            </a:r>
            <a:r>
              <a:rPr lang="zh-TW" altLang="en-US" sz="2800" dirty="0">
                <a:latin typeface="+mn-lt"/>
                <a:ea typeface="+mn-ea"/>
              </a:rPr>
              <a:t>日期</a:t>
            </a:r>
            <a:r>
              <a:rPr lang="zh-TW" altLang="zh-TW" sz="2800" dirty="0">
                <a:latin typeface="+mn-lt"/>
                <a:ea typeface="+mn-ea"/>
              </a:rPr>
              <a:t>：</a:t>
            </a:r>
            <a:endParaRPr lang="en-US" altLang="zh-TW" sz="2800" dirty="0">
              <a:latin typeface="+mn-lt"/>
              <a:ea typeface="+mn-ea"/>
            </a:endParaRPr>
          </a:p>
          <a:p>
            <a:pPr algn="l"/>
            <a:r>
              <a:rPr lang="zh-TW" altLang="en-US" sz="2800" dirty="0">
                <a:latin typeface="+mn-lt"/>
                <a:ea typeface="+mn-ea"/>
              </a:rPr>
              <a:t>口試時間：</a:t>
            </a:r>
            <a:endParaRPr lang="en-US" altLang="zh-TW" sz="2800" dirty="0">
              <a:latin typeface="+mn-lt"/>
              <a:ea typeface="+mn-ea"/>
            </a:endParaRPr>
          </a:p>
          <a:p>
            <a:pPr algn="l"/>
            <a:r>
              <a:rPr lang="zh-TW" altLang="zh-TW" sz="2800" dirty="0">
                <a:latin typeface="+mn-lt"/>
                <a:ea typeface="+mn-ea"/>
              </a:rPr>
              <a:t>口試地點：</a:t>
            </a:r>
            <a:endParaRPr lang="zh-TW" altLang="en-US" sz="2800" dirty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6323601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教務長用">
  <a:themeElements>
    <a:clrScheme name="教務長用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教務長用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教務長用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教務長用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教務長用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教務長用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教務長用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教務長用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教務長用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教務長用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教務長簡報範例--母片</Template>
  <TotalTime>5702</TotalTime>
  <Words>44</Words>
  <Application>Microsoft Office PowerPoint</Application>
  <PresentationFormat>如螢幕大小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Times New Roman</vt:lpstr>
      <vt:lpstr>Wingdings</vt:lpstr>
      <vt:lpstr>教務長用</vt:lpstr>
      <vt:lpstr>國立臺灣大學公共衛生學院 公共衛生碩士學位學程口試公告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國立臺灣大學教務處              行政業務簡介及注意事項 </dc:title>
  <dc:creator>ntu</dc:creator>
  <cp:lastModifiedBy>韶薇 邱</cp:lastModifiedBy>
  <cp:revision>533</cp:revision>
  <cp:lastPrinted>2017-01-16T02:50:12Z</cp:lastPrinted>
  <dcterms:created xsi:type="dcterms:W3CDTF">2006-08-29T00:30:20Z</dcterms:created>
  <dcterms:modified xsi:type="dcterms:W3CDTF">2023-01-07T03:44:21Z</dcterms:modified>
</cp:coreProperties>
</file>